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5179-737A-AB97-691A-A3084BADE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3BA77-F10C-3894-8604-598942C79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6B5AC-FD7D-21B9-C314-AED2A4B4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31C2-FD49-6E50-C29D-242CD543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B537-426A-D307-2E4E-9C6F2401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2FFB-9E1E-A30E-BDAD-C502BF63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DF539-28C1-AA29-873C-CE6935C2D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EEA6-1E17-ACD3-2615-693F1726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0C13B-622B-3A9F-5E2C-47972AB3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B8E7-794C-B497-AB2E-71E5C428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A702C-AC5F-48EC-32D6-3CEE9B2CE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42E20-7148-DB5B-7108-E44822894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A4B33-E977-E4D0-77E8-AEEA0365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2F28-BBC9-DF8E-2417-AC739F05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2233-76D5-40F0-FCDB-4F7102D7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2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D9A1-5170-35DF-E5FA-91481D39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75BE2-BB77-2FE3-0ECB-D13239143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A0C0-E44A-4E2C-455D-5384DFC0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5F8E3-A19A-B2C8-583C-9E291744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EBD8A-F7E7-7927-CF69-C31A91A3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7B87-2491-ABD1-AC8E-AA7E41F7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09ECF-748E-839D-A897-F6623941B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8063B-93AD-4029-185B-A627B572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6351-E158-7859-AAF3-F089415D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2EBA-3275-E5A9-7FC9-6EA9A3FA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0273-3DFA-8630-9337-F3858D91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01107-013D-CB0A-765E-C27C7C5CA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A9856-1584-6B69-0434-3BC7AA201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85BF4-BCC4-44F1-4A21-3672E84E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BF79D-49BE-19D2-7A10-B4ED10F9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758B8-8624-E5EF-A60F-A5D1FDFF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BC8A-72EA-8D1A-BE48-0FEE2115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40B3C-D758-1C62-AC62-227D5F14A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FC080-D71C-D3D6-E9D9-81F276FE8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E4E15-FADF-2E0D-6291-6B9DB39B4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7EF3B-C5EA-9EE4-8A30-D351048F0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60B209-3407-B3B9-9744-FE822275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C9799D-AB09-FD3D-C273-47A00362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60081-CA1B-DE7A-D76C-8140FE3B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9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FE29-460D-4A40-DFA9-85C49910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A5498-5B30-7095-C49E-734EA616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60E4C-EB6C-28A0-8F4B-6048E3FA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BF17C-B8D8-0DD0-B819-F82081AC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C0E4FE-55ED-333C-A68E-C27054FE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ED273-63D3-2507-F9E4-D1A99225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FCA4F-711B-006A-B41C-905E1EBF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4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CCA1-2861-1966-3C72-B8489BBC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5467C-BCDE-B4C0-61CD-A0E800FC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698E4-9780-1C2E-2DD7-6A32B06A8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640F5-F6ED-7CA3-8928-AD4407A0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1D979-6D31-00D3-6AB4-EDD6BCE2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8E5A5-FB22-BAFB-A6BD-4FE9E39D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2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0B73-C161-97A0-3335-0586492F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38E6C-A3C4-8F20-E410-1A54EE34A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E51CB-B5A7-E68B-63C9-4B44CEC84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AB5E3-E71F-4E94-4DB5-3EF0D722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8C58C-FE05-AE5D-1668-9CF61607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ECE59-875A-503F-04F3-DDB1B1A4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4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F7E51-E157-8B6C-45A0-B80193851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055E3-A50D-2D02-EFCC-0484027CA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E801-C27A-8BE1-A137-430894087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E4EF4D-272F-4011-B27D-A9B27F7761F3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89817-6693-5067-962A-73AF56E0F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79C5-BCF2-DB90-3BDB-CF0C943A7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440B53-14B9-4FB4-A38D-EA796A3B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14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BF76-BA7A-6677-D694-A26709BA3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THANKSGIVING 2003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BEDA7-3620-9A0E-62EC-32BAC422C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Albert Henderson</a:t>
            </a:r>
          </a:p>
        </p:txBody>
      </p:sp>
    </p:spTree>
    <p:extLst>
      <p:ext uri="{BB962C8B-B14F-4D97-AF65-F5344CB8AC3E}">
        <p14:creationId xmlns:p14="http://schemas.microsoft.com/office/powerpoint/2010/main" val="266416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0">
            <a:extLst>
              <a:ext uri="{FF2B5EF4-FFF2-40B4-BE49-F238E27FC236}">
                <a16:creationId xmlns:a16="http://schemas.microsoft.com/office/drawing/2014/main" id="{19150F6F-0A4B-384C-37A7-112505B5E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1">
            <a:extLst>
              <a:ext uri="{FF2B5EF4-FFF2-40B4-BE49-F238E27FC236}">
                <a16:creationId xmlns:a16="http://schemas.microsoft.com/office/drawing/2014/main" id="{8B796305-691F-41A6-9964-48644D6B9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3">
            <a:extLst>
              <a:ext uri="{FF2B5EF4-FFF2-40B4-BE49-F238E27FC236}">
                <a16:creationId xmlns:a16="http://schemas.microsoft.com/office/drawing/2014/main" id="{DEB0F8D9-1A01-D1C9-0668-D8D53D4DD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4">
            <a:extLst>
              <a:ext uri="{FF2B5EF4-FFF2-40B4-BE49-F238E27FC236}">
                <a16:creationId xmlns:a16="http://schemas.microsoft.com/office/drawing/2014/main" id="{F5854B03-D6BF-CBEA-9084-EEEB3579D3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5">
            <a:extLst>
              <a:ext uri="{FF2B5EF4-FFF2-40B4-BE49-F238E27FC236}">
                <a16:creationId xmlns:a16="http://schemas.microsoft.com/office/drawing/2014/main" id="{5804F5A4-008A-8296-5751-3B0C5849A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21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6">
            <a:extLst>
              <a:ext uri="{FF2B5EF4-FFF2-40B4-BE49-F238E27FC236}">
                <a16:creationId xmlns:a16="http://schemas.microsoft.com/office/drawing/2014/main" id="{61EFBFA7-6D6B-07C0-5185-F99FCA4465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4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7">
            <a:extLst>
              <a:ext uri="{FF2B5EF4-FFF2-40B4-BE49-F238E27FC236}">
                <a16:creationId xmlns:a16="http://schemas.microsoft.com/office/drawing/2014/main" id="{FA78DD8A-9FE5-6FC0-FAC8-4E8E352EA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8">
            <a:extLst>
              <a:ext uri="{FF2B5EF4-FFF2-40B4-BE49-F238E27FC236}">
                <a16:creationId xmlns:a16="http://schemas.microsoft.com/office/drawing/2014/main" id="{F36494EE-4124-D01D-27FD-7CAF8C0503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9">
            <a:extLst>
              <a:ext uri="{FF2B5EF4-FFF2-40B4-BE49-F238E27FC236}">
                <a16:creationId xmlns:a16="http://schemas.microsoft.com/office/drawing/2014/main" id="{2A41C978-1F67-0A60-FAA7-1B3A323D7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0">
            <a:extLst>
              <a:ext uri="{FF2B5EF4-FFF2-40B4-BE49-F238E27FC236}">
                <a16:creationId xmlns:a16="http://schemas.microsoft.com/office/drawing/2014/main" id="{30ABA4FC-C10B-094C-56D5-EC8B2D6DE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9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1">
            <a:extLst>
              <a:ext uri="{FF2B5EF4-FFF2-40B4-BE49-F238E27FC236}">
                <a16:creationId xmlns:a16="http://schemas.microsoft.com/office/drawing/2014/main" id="{98717473-32EC-FF41-506E-837C361F9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1">
            <a:extLst>
              <a:ext uri="{FF2B5EF4-FFF2-40B4-BE49-F238E27FC236}">
                <a16:creationId xmlns:a16="http://schemas.microsoft.com/office/drawing/2014/main" id="{7A08A616-375F-0882-883E-8B9B96B55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1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2">
            <a:extLst>
              <a:ext uri="{FF2B5EF4-FFF2-40B4-BE49-F238E27FC236}">
                <a16:creationId xmlns:a16="http://schemas.microsoft.com/office/drawing/2014/main" id="{41F7A585-901A-E4D0-2547-6448C73E37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06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3">
            <a:extLst>
              <a:ext uri="{FF2B5EF4-FFF2-40B4-BE49-F238E27FC236}">
                <a16:creationId xmlns:a16="http://schemas.microsoft.com/office/drawing/2014/main" id="{8A805D18-9AAD-D7A0-4269-8ADDA12CB1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4">
            <a:extLst>
              <a:ext uri="{FF2B5EF4-FFF2-40B4-BE49-F238E27FC236}">
                <a16:creationId xmlns:a16="http://schemas.microsoft.com/office/drawing/2014/main" id="{175B2C9F-B501-06CD-3DAA-16F222732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5">
            <a:extLst>
              <a:ext uri="{FF2B5EF4-FFF2-40B4-BE49-F238E27FC236}">
                <a16:creationId xmlns:a16="http://schemas.microsoft.com/office/drawing/2014/main" id="{42DF9A9F-3B6D-A403-5112-CA46D440D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6">
            <a:extLst>
              <a:ext uri="{FF2B5EF4-FFF2-40B4-BE49-F238E27FC236}">
                <a16:creationId xmlns:a16="http://schemas.microsoft.com/office/drawing/2014/main" id="{D74F8DB5-3D4C-EDD6-92D2-453720D75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9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7">
            <a:extLst>
              <a:ext uri="{FF2B5EF4-FFF2-40B4-BE49-F238E27FC236}">
                <a16:creationId xmlns:a16="http://schemas.microsoft.com/office/drawing/2014/main" id="{233D3A98-EF88-9528-A6A0-47ECFE3DC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4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8">
            <a:extLst>
              <a:ext uri="{FF2B5EF4-FFF2-40B4-BE49-F238E27FC236}">
                <a16:creationId xmlns:a16="http://schemas.microsoft.com/office/drawing/2014/main" id="{6CD1A573-699D-78D0-898A-440EEDA99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9">
            <a:extLst>
              <a:ext uri="{FF2B5EF4-FFF2-40B4-BE49-F238E27FC236}">
                <a16:creationId xmlns:a16="http://schemas.microsoft.com/office/drawing/2014/main" id="{E53FFEE3-D75D-65C6-8AD4-C65020DF9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10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0">
            <a:extLst>
              <a:ext uri="{FF2B5EF4-FFF2-40B4-BE49-F238E27FC236}">
                <a16:creationId xmlns:a16="http://schemas.microsoft.com/office/drawing/2014/main" id="{5F160037-4315-DB05-B86D-FC2A4123D1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4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2">
            <a:extLst>
              <a:ext uri="{FF2B5EF4-FFF2-40B4-BE49-F238E27FC236}">
                <a16:creationId xmlns:a16="http://schemas.microsoft.com/office/drawing/2014/main" id="{991F68E1-7E46-893D-E642-D7F57D8B2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80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1">
            <a:extLst>
              <a:ext uri="{FF2B5EF4-FFF2-40B4-BE49-F238E27FC236}">
                <a16:creationId xmlns:a16="http://schemas.microsoft.com/office/drawing/2014/main" id="{786287EF-D7DC-0668-DFF5-344811FC0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1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2">
            <a:extLst>
              <a:ext uri="{FF2B5EF4-FFF2-40B4-BE49-F238E27FC236}">
                <a16:creationId xmlns:a16="http://schemas.microsoft.com/office/drawing/2014/main" id="{814981E1-3FAD-72DB-0D05-EE6AB4E24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2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3">
            <a:extLst>
              <a:ext uri="{FF2B5EF4-FFF2-40B4-BE49-F238E27FC236}">
                <a16:creationId xmlns:a16="http://schemas.microsoft.com/office/drawing/2014/main" id="{5DA822A1-EAD3-6FFB-46B9-8DDF22E02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22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4">
            <a:extLst>
              <a:ext uri="{FF2B5EF4-FFF2-40B4-BE49-F238E27FC236}">
                <a16:creationId xmlns:a16="http://schemas.microsoft.com/office/drawing/2014/main" id="{E8F21B3E-3A2E-AB9A-B9AD-60FAAC82E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9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5">
            <a:extLst>
              <a:ext uri="{FF2B5EF4-FFF2-40B4-BE49-F238E27FC236}">
                <a16:creationId xmlns:a16="http://schemas.microsoft.com/office/drawing/2014/main" id="{BD62798F-89BE-A0AD-47F4-CAE109927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31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6">
            <a:extLst>
              <a:ext uri="{FF2B5EF4-FFF2-40B4-BE49-F238E27FC236}">
                <a16:creationId xmlns:a16="http://schemas.microsoft.com/office/drawing/2014/main" id="{7BBDCBD2-11B7-78EF-1C02-F87CBD95B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7">
            <a:extLst>
              <a:ext uri="{FF2B5EF4-FFF2-40B4-BE49-F238E27FC236}">
                <a16:creationId xmlns:a16="http://schemas.microsoft.com/office/drawing/2014/main" id="{B60650BF-911E-9750-3CDC-B00AD401D1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36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8">
            <a:extLst>
              <a:ext uri="{FF2B5EF4-FFF2-40B4-BE49-F238E27FC236}">
                <a16:creationId xmlns:a16="http://schemas.microsoft.com/office/drawing/2014/main" id="{70CACB93-532A-208C-0B10-78F12307B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2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9">
            <a:extLst>
              <a:ext uri="{FF2B5EF4-FFF2-40B4-BE49-F238E27FC236}">
                <a16:creationId xmlns:a16="http://schemas.microsoft.com/office/drawing/2014/main" id="{EB270EF6-3BB5-00AE-CD83-FFEEEBF0A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1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0">
            <a:extLst>
              <a:ext uri="{FF2B5EF4-FFF2-40B4-BE49-F238E27FC236}">
                <a16:creationId xmlns:a16="http://schemas.microsoft.com/office/drawing/2014/main" id="{160FA952-EBBD-6B93-E9C1-AFF7DFCDC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8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3">
            <a:extLst>
              <a:ext uri="{FF2B5EF4-FFF2-40B4-BE49-F238E27FC236}">
                <a16:creationId xmlns:a16="http://schemas.microsoft.com/office/drawing/2014/main" id="{E0C051ED-21BF-D079-E282-76ED692A0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6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1">
            <a:extLst>
              <a:ext uri="{FF2B5EF4-FFF2-40B4-BE49-F238E27FC236}">
                <a16:creationId xmlns:a16="http://schemas.microsoft.com/office/drawing/2014/main" id="{161BD6CA-363E-4995-66EE-6C9E83471C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40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2">
            <a:extLst>
              <a:ext uri="{FF2B5EF4-FFF2-40B4-BE49-F238E27FC236}">
                <a16:creationId xmlns:a16="http://schemas.microsoft.com/office/drawing/2014/main" id="{7C8E9D6B-7C14-5B7D-422B-00EE758B94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3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3">
            <a:extLst>
              <a:ext uri="{FF2B5EF4-FFF2-40B4-BE49-F238E27FC236}">
                <a16:creationId xmlns:a16="http://schemas.microsoft.com/office/drawing/2014/main" id="{4A5EEC78-4461-6C1B-377B-6DFB8C4DF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9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4">
            <a:extLst>
              <a:ext uri="{FF2B5EF4-FFF2-40B4-BE49-F238E27FC236}">
                <a16:creationId xmlns:a16="http://schemas.microsoft.com/office/drawing/2014/main" id="{10BCAC0A-EDD0-093C-688F-714D300F54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9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5">
            <a:extLst>
              <a:ext uri="{FF2B5EF4-FFF2-40B4-BE49-F238E27FC236}">
                <a16:creationId xmlns:a16="http://schemas.microsoft.com/office/drawing/2014/main" id="{A6A1FB82-AD9F-2B48-DAE3-BC777B6E6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5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6">
            <a:extLst>
              <a:ext uri="{FF2B5EF4-FFF2-40B4-BE49-F238E27FC236}">
                <a16:creationId xmlns:a16="http://schemas.microsoft.com/office/drawing/2014/main" id="{CB66941C-79C1-5E99-1E3A-2448D6A95A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6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7">
            <a:extLst>
              <a:ext uri="{FF2B5EF4-FFF2-40B4-BE49-F238E27FC236}">
                <a16:creationId xmlns:a16="http://schemas.microsoft.com/office/drawing/2014/main" id="{1ABFD4FC-8D75-5F40-0A7E-BBFA4BD36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50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8">
            <a:extLst>
              <a:ext uri="{FF2B5EF4-FFF2-40B4-BE49-F238E27FC236}">
                <a16:creationId xmlns:a16="http://schemas.microsoft.com/office/drawing/2014/main" id="{5DD19A3E-882D-7A26-B598-A1ACFB4EB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19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09">
            <a:extLst>
              <a:ext uri="{FF2B5EF4-FFF2-40B4-BE49-F238E27FC236}">
                <a16:creationId xmlns:a16="http://schemas.microsoft.com/office/drawing/2014/main" id="{D13F69AF-ABF5-1AD3-45F6-BF6E88CB7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0">
            <a:extLst>
              <a:ext uri="{FF2B5EF4-FFF2-40B4-BE49-F238E27FC236}">
                <a16:creationId xmlns:a16="http://schemas.microsoft.com/office/drawing/2014/main" id="{DA6C0C59-3BBD-0DA3-CEAE-1F1C314A3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8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5">
            <a:extLst>
              <a:ext uri="{FF2B5EF4-FFF2-40B4-BE49-F238E27FC236}">
                <a16:creationId xmlns:a16="http://schemas.microsoft.com/office/drawing/2014/main" id="{38FB3DEA-561F-468A-587B-C9486F177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0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1">
            <a:extLst>
              <a:ext uri="{FF2B5EF4-FFF2-40B4-BE49-F238E27FC236}">
                <a16:creationId xmlns:a16="http://schemas.microsoft.com/office/drawing/2014/main" id="{F82BE217-A352-5EEF-A253-26AC04BC84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7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2">
            <a:extLst>
              <a:ext uri="{FF2B5EF4-FFF2-40B4-BE49-F238E27FC236}">
                <a16:creationId xmlns:a16="http://schemas.microsoft.com/office/drawing/2014/main" id="{64961A57-82F5-D083-631E-55D58A75D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0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3">
            <a:extLst>
              <a:ext uri="{FF2B5EF4-FFF2-40B4-BE49-F238E27FC236}">
                <a16:creationId xmlns:a16="http://schemas.microsoft.com/office/drawing/2014/main" id="{9785AF33-FE6D-7E5A-717F-0E0FC7D26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4">
            <a:extLst>
              <a:ext uri="{FF2B5EF4-FFF2-40B4-BE49-F238E27FC236}">
                <a16:creationId xmlns:a16="http://schemas.microsoft.com/office/drawing/2014/main" id="{9A4B741B-F81E-88B4-A9AF-3C8F5BB11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9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5">
            <a:extLst>
              <a:ext uri="{FF2B5EF4-FFF2-40B4-BE49-F238E27FC236}">
                <a16:creationId xmlns:a16="http://schemas.microsoft.com/office/drawing/2014/main" id="{AEB83FA0-4C3B-8EAA-4A19-4A16AD643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2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6">
            <a:extLst>
              <a:ext uri="{FF2B5EF4-FFF2-40B4-BE49-F238E27FC236}">
                <a16:creationId xmlns:a16="http://schemas.microsoft.com/office/drawing/2014/main" id="{2C9F02A5-0FC8-E79E-BA6B-351ADA6E1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53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217">
            <a:extLst>
              <a:ext uri="{FF2B5EF4-FFF2-40B4-BE49-F238E27FC236}">
                <a16:creationId xmlns:a16="http://schemas.microsoft.com/office/drawing/2014/main" id="{44B0E7F3-B541-FF46-C2BB-DAAE7931E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5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6">
            <a:extLst>
              <a:ext uri="{FF2B5EF4-FFF2-40B4-BE49-F238E27FC236}">
                <a16:creationId xmlns:a16="http://schemas.microsoft.com/office/drawing/2014/main" id="{B639A260-F2F8-E31E-7265-AA479F2E8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7">
            <a:extLst>
              <a:ext uri="{FF2B5EF4-FFF2-40B4-BE49-F238E27FC236}">
                <a16:creationId xmlns:a16="http://schemas.microsoft.com/office/drawing/2014/main" id="{58C5147D-8554-D819-A9A1-C57DBF8BF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8">
            <a:extLst>
              <a:ext uri="{FF2B5EF4-FFF2-40B4-BE49-F238E27FC236}">
                <a16:creationId xmlns:a16="http://schemas.microsoft.com/office/drawing/2014/main" id="{E7C1E5F6-B4E8-7980-14E8-071C86CD6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9">
            <a:extLst>
              <a:ext uri="{FF2B5EF4-FFF2-40B4-BE49-F238E27FC236}">
                <a16:creationId xmlns:a16="http://schemas.microsoft.com/office/drawing/2014/main" id="{32C28595-F539-902F-6016-DA9835514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</Words>
  <Application>Microsoft Office PowerPoint</Application>
  <PresentationFormat>Widescreen</PresentationFormat>
  <Paragraphs>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Aptos</vt:lpstr>
      <vt:lpstr>Aptos Display</vt:lpstr>
      <vt:lpstr>Arial</vt:lpstr>
      <vt:lpstr>Office Theme</vt:lpstr>
      <vt:lpstr>THANKSGIVING 2003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 Henderson</dc:creator>
  <cp:lastModifiedBy>Albert Henderson</cp:lastModifiedBy>
  <cp:revision>2</cp:revision>
  <dcterms:created xsi:type="dcterms:W3CDTF">2025-12-12T12:36:13Z</dcterms:created>
  <dcterms:modified xsi:type="dcterms:W3CDTF">2025-12-12T12:44:36Z</dcterms:modified>
</cp:coreProperties>
</file>